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7" r:id="rId10"/>
    <p:sldId id="268" r:id="rId11"/>
    <p:sldId id="266" r:id="rId12"/>
    <p:sldId id="269" r:id="rId13"/>
    <p:sldId id="264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B51F7-F5B1-4A5F-93C2-229E3803D8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A74494-A1ED-4BD6-A535-357F2B9BD165}">
      <dgm:prSet phldrT="[Texto]"/>
      <dgm:spPr/>
      <dgm:t>
        <a:bodyPr/>
        <a:lstStyle/>
        <a:p>
          <a:r>
            <a:rPr lang="es-ES" dirty="0"/>
            <a:t>LÍQUIDOS</a:t>
          </a:r>
        </a:p>
      </dgm:t>
    </dgm:pt>
    <dgm:pt modelId="{39C3F49A-BA09-4970-A8B1-8BAB79F916EC}" type="parTrans" cxnId="{A6C7020B-213B-448C-8C4F-84DC64C18543}">
      <dgm:prSet/>
      <dgm:spPr/>
      <dgm:t>
        <a:bodyPr/>
        <a:lstStyle/>
        <a:p>
          <a:endParaRPr lang="es-ES"/>
        </a:p>
      </dgm:t>
    </dgm:pt>
    <dgm:pt modelId="{9E12D1A1-83A8-482A-9F97-923361EE5BCA}" type="sibTrans" cxnId="{A6C7020B-213B-448C-8C4F-84DC64C18543}">
      <dgm:prSet/>
      <dgm:spPr/>
      <dgm:t>
        <a:bodyPr/>
        <a:lstStyle/>
        <a:p>
          <a:endParaRPr lang="es-ES"/>
        </a:p>
      </dgm:t>
    </dgm:pt>
    <dgm:pt modelId="{CECC343E-FD18-404E-9BD4-BBBE2FD2E780}">
      <dgm:prSet phldrT="[Texto]"/>
      <dgm:spPr/>
      <dgm:t>
        <a:bodyPr/>
        <a:lstStyle/>
        <a:p>
          <a:r>
            <a:rPr lang="es-ES" dirty="0"/>
            <a:t>SÓLIDOS</a:t>
          </a:r>
        </a:p>
      </dgm:t>
    </dgm:pt>
    <dgm:pt modelId="{F4BEF847-A187-4965-A7AD-8B1B357FDA72}" type="parTrans" cxnId="{A1FCF9E8-A040-4DA2-93CB-9179C4A66961}">
      <dgm:prSet/>
      <dgm:spPr/>
      <dgm:t>
        <a:bodyPr/>
        <a:lstStyle/>
        <a:p>
          <a:endParaRPr lang="es-ES"/>
        </a:p>
      </dgm:t>
    </dgm:pt>
    <dgm:pt modelId="{2CC8FF8F-9C98-4489-B921-5E292D0D33B8}" type="sibTrans" cxnId="{A1FCF9E8-A040-4DA2-93CB-9179C4A66961}">
      <dgm:prSet/>
      <dgm:spPr/>
      <dgm:t>
        <a:bodyPr/>
        <a:lstStyle/>
        <a:p>
          <a:endParaRPr lang="es-ES"/>
        </a:p>
      </dgm:t>
    </dgm:pt>
    <dgm:pt modelId="{D2CAF314-7B77-4E5A-B9C8-917179A41B32}">
      <dgm:prSet phldrT="[Texto]"/>
      <dgm:spPr/>
      <dgm:t>
        <a:bodyPr/>
        <a:lstStyle/>
        <a:p>
          <a:r>
            <a:rPr lang="es-ES" dirty="0"/>
            <a:t>GASEOSOS</a:t>
          </a:r>
        </a:p>
      </dgm:t>
    </dgm:pt>
    <dgm:pt modelId="{8C0754C4-7387-49B3-8344-54D2270C4FD2}" type="parTrans" cxnId="{EFC05B6A-342A-448D-B4DD-2A09F96114BF}">
      <dgm:prSet/>
      <dgm:spPr/>
      <dgm:t>
        <a:bodyPr/>
        <a:lstStyle/>
        <a:p>
          <a:endParaRPr lang="es-ES"/>
        </a:p>
      </dgm:t>
    </dgm:pt>
    <dgm:pt modelId="{80768B1E-42BF-4816-BF78-D5E6B796C141}" type="sibTrans" cxnId="{EFC05B6A-342A-448D-B4DD-2A09F96114BF}">
      <dgm:prSet/>
      <dgm:spPr/>
      <dgm:t>
        <a:bodyPr/>
        <a:lstStyle/>
        <a:p>
          <a:endParaRPr lang="es-ES"/>
        </a:p>
      </dgm:t>
    </dgm:pt>
    <dgm:pt modelId="{56D2D99F-B162-4C66-8199-5BAA3C64F382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  VERTIDOS</a:t>
          </a:r>
        </a:p>
      </dgm:t>
    </dgm:pt>
    <dgm:pt modelId="{8B56FDE8-FD9B-4604-9AC4-A8FAACA70250}" type="parTrans" cxnId="{1AE69106-1E73-4F2C-9FF1-0F8B1158E437}">
      <dgm:prSet/>
      <dgm:spPr/>
      <dgm:t>
        <a:bodyPr/>
        <a:lstStyle/>
        <a:p>
          <a:endParaRPr lang="es-ES"/>
        </a:p>
      </dgm:t>
    </dgm:pt>
    <dgm:pt modelId="{4DEF8754-C7F4-4B02-A632-7E7712451BA0}" type="sibTrans" cxnId="{1AE69106-1E73-4F2C-9FF1-0F8B1158E437}">
      <dgm:prSet/>
      <dgm:spPr/>
      <dgm:t>
        <a:bodyPr/>
        <a:lstStyle/>
        <a:p>
          <a:endParaRPr lang="es-ES"/>
        </a:p>
      </dgm:t>
    </dgm:pt>
    <dgm:pt modelId="{26DE8CE4-C135-4334-9B6B-12F45EBF03CF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BASURAS Y RESIDUOS</a:t>
          </a:r>
        </a:p>
      </dgm:t>
    </dgm:pt>
    <dgm:pt modelId="{6F1CA6E8-0A49-4C2F-A2B3-3B6863A09068}" type="parTrans" cxnId="{B3169069-53BA-4C68-9E56-DB5B8F91B725}">
      <dgm:prSet/>
      <dgm:spPr/>
      <dgm:t>
        <a:bodyPr/>
        <a:lstStyle/>
        <a:p>
          <a:endParaRPr lang="es-ES"/>
        </a:p>
      </dgm:t>
    </dgm:pt>
    <dgm:pt modelId="{8791C02F-18DC-46CB-AD0A-84780905F06C}" type="sibTrans" cxnId="{B3169069-53BA-4C68-9E56-DB5B8F91B725}">
      <dgm:prSet/>
      <dgm:spPr/>
      <dgm:t>
        <a:bodyPr/>
        <a:lstStyle/>
        <a:p>
          <a:endParaRPr lang="es-ES"/>
        </a:p>
      </dgm:t>
    </dgm:pt>
    <dgm:pt modelId="{AB6DE0E7-8D5D-496A-BEDF-2C7C72A533C3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      GASES NOCIVOS Y CO2</a:t>
          </a:r>
        </a:p>
      </dgm:t>
    </dgm:pt>
    <dgm:pt modelId="{2A18B8F9-22E6-46EE-80FA-F87C0D88BDCA}" type="parTrans" cxnId="{B270C97B-1040-426E-A405-DF5217E50DCE}">
      <dgm:prSet/>
      <dgm:spPr/>
      <dgm:t>
        <a:bodyPr/>
        <a:lstStyle/>
        <a:p>
          <a:endParaRPr lang="es-ES"/>
        </a:p>
      </dgm:t>
    </dgm:pt>
    <dgm:pt modelId="{438E7BBA-8E66-411F-8554-E13CCF396B0C}" type="sibTrans" cxnId="{B270C97B-1040-426E-A405-DF5217E50DCE}">
      <dgm:prSet/>
      <dgm:spPr/>
      <dgm:t>
        <a:bodyPr/>
        <a:lstStyle/>
        <a:p>
          <a:endParaRPr lang="es-ES"/>
        </a:p>
      </dgm:t>
    </dgm:pt>
    <dgm:pt modelId="{5454AAC4-D1BB-4793-B8D1-A1D090E30896}" type="pres">
      <dgm:prSet presAssocID="{F32B51F7-F5B1-4A5F-93C2-229E3803D8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82AA8EF-D181-4015-AAAC-F5FD4FAC26D5}" type="pres">
      <dgm:prSet presAssocID="{5DA74494-A1ED-4BD6-A535-357F2B9BD165}" presName="horFlow" presStyleCnt="0"/>
      <dgm:spPr/>
    </dgm:pt>
    <dgm:pt modelId="{836298EA-6802-4CDC-AF6E-68D316D81423}" type="pres">
      <dgm:prSet presAssocID="{5DA74494-A1ED-4BD6-A535-357F2B9BD165}" presName="bigChev" presStyleLbl="node1" presStyleIdx="0" presStyleCnt="6" custScaleX="96239" custScaleY="50813" custLinFactX="-100000" custLinFactNeighborX="-186353" custLinFactNeighborY="-11857"/>
      <dgm:spPr/>
    </dgm:pt>
    <dgm:pt modelId="{6A725038-5457-45BB-9D36-3990648247DA}" type="pres">
      <dgm:prSet presAssocID="{5DA74494-A1ED-4BD6-A535-357F2B9BD165}" presName="vSp" presStyleCnt="0"/>
      <dgm:spPr/>
    </dgm:pt>
    <dgm:pt modelId="{96E67FE5-E067-4844-9393-E24E437098D8}" type="pres">
      <dgm:prSet presAssocID="{CECC343E-FD18-404E-9BD4-BBBE2FD2E780}" presName="horFlow" presStyleCnt="0"/>
      <dgm:spPr/>
    </dgm:pt>
    <dgm:pt modelId="{4F70946F-C6C6-4257-B01D-92000259177C}" type="pres">
      <dgm:prSet presAssocID="{CECC343E-FD18-404E-9BD4-BBBE2FD2E780}" presName="bigChev" presStyleLbl="node1" presStyleIdx="1" presStyleCnt="6" custScaleX="98216" custScaleY="50035" custLinFactX="-62462" custLinFactNeighborX="-100000" custLinFactNeighborY="-4899"/>
      <dgm:spPr/>
    </dgm:pt>
    <dgm:pt modelId="{115C5E7E-F2C5-4C22-9B52-1AB5A3D26243}" type="pres">
      <dgm:prSet presAssocID="{CECC343E-FD18-404E-9BD4-BBBE2FD2E780}" presName="vSp" presStyleCnt="0"/>
      <dgm:spPr/>
    </dgm:pt>
    <dgm:pt modelId="{419CCB7F-8817-4FE3-9B8D-352F55ED7789}" type="pres">
      <dgm:prSet presAssocID="{D2CAF314-7B77-4E5A-B9C8-917179A41B32}" presName="horFlow" presStyleCnt="0"/>
      <dgm:spPr/>
    </dgm:pt>
    <dgm:pt modelId="{02C30C71-0B84-4ED7-AD97-84326D37A9E4}" type="pres">
      <dgm:prSet presAssocID="{D2CAF314-7B77-4E5A-B9C8-917179A41B32}" presName="bigChev" presStyleLbl="node1" presStyleIdx="2" presStyleCnt="6" custScaleX="95869" custScaleY="45089" custLinFactX="-62462" custLinFactNeighborX="-100000" custLinFactNeighborY="-13838"/>
      <dgm:spPr/>
    </dgm:pt>
    <dgm:pt modelId="{F6A808D0-E76A-4BB1-807A-A7F1420D13DE}" type="pres">
      <dgm:prSet presAssocID="{D2CAF314-7B77-4E5A-B9C8-917179A41B32}" presName="vSp" presStyleCnt="0"/>
      <dgm:spPr/>
    </dgm:pt>
    <dgm:pt modelId="{19A45B02-1BE0-43CB-847B-DE4685C8C379}" type="pres">
      <dgm:prSet presAssocID="{56D2D99F-B162-4C66-8199-5BAA3C64F382}" presName="horFlow" presStyleCnt="0"/>
      <dgm:spPr/>
    </dgm:pt>
    <dgm:pt modelId="{25713584-C2B0-4A83-9A52-7F07E7085FF1}" type="pres">
      <dgm:prSet presAssocID="{56D2D99F-B162-4C66-8199-5BAA3C64F382}" presName="bigChev" presStyleLbl="node1" presStyleIdx="3" presStyleCnt="6" custScaleX="122685" custScaleY="50813" custLinFactY="-88015" custLinFactNeighborX="-21674" custLinFactNeighborY="-100000"/>
      <dgm:spPr/>
    </dgm:pt>
    <dgm:pt modelId="{864E27E7-B552-428B-B4A6-C1F78D85322E}" type="pres">
      <dgm:prSet presAssocID="{56D2D99F-B162-4C66-8199-5BAA3C64F382}" presName="vSp" presStyleCnt="0"/>
      <dgm:spPr/>
    </dgm:pt>
    <dgm:pt modelId="{923BF7DD-08B0-47D0-A4B6-935FF85DC404}" type="pres">
      <dgm:prSet presAssocID="{26DE8CE4-C135-4334-9B6B-12F45EBF03CF}" presName="horFlow" presStyleCnt="0"/>
      <dgm:spPr/>
    </dgm:pt>
    <dgm:pt modelId="{35D60CAE-4560-48F0-8CD9-2EC9B26B2B2A}" type="pres">
      <dgm:prSet presAssocID="{26DE8CE4-C135-4334-9B6B-12F45EBF03CF}" presName="bigChev" presStyleLbl="node1" presStyleIdx="4" presStyleCnt="6" custScaleX="201510" custScaleY="50813" custLinFactY="-97731" custLinFactNeighborX="-21674" custLinFactNeighborY="-100000"/>
      <dgm:spPr/>
    </dgm:pt>
    <dgm:pt modelId="{C29BB6F1-1BB2-416E-9C93-0CA0C7DA2E18}" type="pres">
      <dgm:prSet presAssocID="{26DE8CE4-C135-4334-9B6B-12F45EBF03CF}" presName="vSp" presStyleCnt="0"/>
      <dgm:spPr/>
    </dgm:pt>
    <dgm:pt modelId="{20E52A5A-8699-4073-A899-0F7D81A11C60}" type="pres">
      <dgm:prSet presAssocID="{AB6DE0E7-8D5D-496A-BEDF-2C7C72A533C3}" presName="horFlow" presStyleCnt="0"/>
      <dgm:spPr/>
    </dgm:pt>
    <dgm:pt modelId="{B65646C1-7DED-411B-9995-5C383DEADF91}" type="pres">
      <dgm:prSet presAssocID="{AB6DE0E7-8D5D-496A-BEDF-2C7C72A533C3}" presName="bigChev" presStyleLbl="node1" presStyleIdx="5" presStyleCnt="6" custScaleX="183878" custScaleY="50813" custLinFactY="-100000" custLinFactNeighborX="-21674" custLinFactNeighborY="-107448"/>
      <dgm:spPr/>
    </dgm:pt>
  </dgm:ptLst>
  <dgm:cxnLst>
    <dgm:cxn modelId="{6B1DF603-9EB3-4744-815D-452C0248EF7C}" type="presOf" srcId="{56D2D99F-B162-4C66-8199-5BAA3C64F382}" destId="{25713584-C2B0-4A83-9A52-7F07E7085FF1}" srcOrd="0" destOrd="0" presId="urn:microsoft.com/office/officeart/2005/8/layout/lProcess3"/>
    <dgm:cxn modelId="{1AE69106-1E73-4F2C-9FF1-0F8B1158E437}" srcId="{F32B51F7-F5B1-4A5F-93C2-229E3803D8D2}" destId="{56D2D99F-B162-4C66-8199-5BAA3C64F382}" srcOrd="3" destOrd="0" parTransId="{8B56FDE8-FD9B-4604-9AC4-A8FAACA70250}" sibTransId="{4DEF8754-C7F4-4B02-A632-7E7712451BA0}"/>
    <dgm:cxn modelId="{A6C7020B-213B-448C-8C4F-84DC64C18543}" srcId="{F32B51F7-F5B1-4A5F-93C2-229E3803D8D2}" destId="{5DA74494-A1ED-4BD6-A535-357F2B9BD165}" srcOrd="0" destOrd="0" parTransId="{39C3F49A-BA09-4970-A8B1-8BAB79F916EC}" sibTransId="{9E12D1A1-83A8-482A-9F97-923361EE5BCA}"/>
    <dgm:cxn modelId="{77273B12-6D03-4E74-8E55-D3B8A84F09AB}" type="presOf" srcId="{CECC343E-FD18-404E-9BD4-BBBE2FD2E780}" destId="{4F70946F-C6C6-4257-B01D-92000259177C}" srcOrd="0" destOrd="0" presId="urn:microsoft.com/office/officeart/2005/8/layout/lProcess3"/>
    <dgm:cxn modelId="{BBB04A34-AC06-4889-B3BA-B0BEE370EEEC}" type="presOf" srcId="{F32B51F7-F5B1-4A5F-93C2-229E3803D8D2}" destId="{5454AAC4-D1BB-4793-B8D1-A1D090E30896}" srcOrd="0" destOrd="0" presId="urn:microsoft.com/office/officeart/2005/8/layout/lProcess3"/>
    <dgm:cxn modelId="{E597505B-F992-461F-8309-8F17F1775CBA}" type="presOf" srcId="{5DA74494-A1ED-4BD6-A535-357F2B9BD165}" destId="{836298EA-6802-4CDC-AF6E-68D316D81423}" srcOrd="0" destOrd="0" presId="urn:microsoft.com/office/officeart/2005/8/layout/lProcess3"/>
    <dgm:cxn modelId="{A6AD8542-0460-470E-962B-5C523BADB29D}" type="presOf" srcId="{AB6DE0E7-8D5D-496A-BEDF-2C7C72A533C3}" destId="{B65646C1-7DED-411B-9995-5C383DEADF91}" srcOrd="0" destOrd="0" presId="urn:microsoft.com/office/officeart/2005/8/layout/lProcess3"/>
    <dgm:cxn modelId="{25C78567-5951-4089-9DD5-B3B72D631176}" type="presOf" srcId="{26DE8CE4-C135-4334-9B6B-12F45EBF03CF}" destId="{35D60CAE-4560-48F0-8CD9-2EC9B26B2B2A}" srcOrd="0" destOrd="0" presId="urn:microsoft.com/office/officeart/2005/8/layout/lProcess3"/>
    <dgm:cxn modelId="{B3169069-53BA-4C68-9E56-DB5B8F91B725}" srcId="{F32B51F7-F5B1-4A5F-93C2-229E3803D8D2}" destId="{26DE8CE4-C135-4334-9B6B-12F45EBF03CF}" srcOrd="4" destOrd="0" parTransId="{6F1CA6E8-0A49-4C2F-A2B3-3B6863A09068}" sibTransId="{8791C02F-18DC-46CB-AD0A-84780905F06C}"/>
    <dgm:cxn modelId="{EFC05B6A-342A-448D-B4DD-2A09F96114BF}" srcId="{F32B51F7-F5B1-4A5F-93C2-229E3803D8D2}" destId="{D2CAF314-7B77-4E5A-B9C8-917179A41B32}" srcOrd="2" destOrd="0" parTransId="{8C0754C4-7387-49B3-8344-54D2270C4FD2}" sibTransId="{80768B1E-42BF-4816-BF78-D5E6B796C141}"/>
    <dgm:cxn modelId="{CC1B7C56-E344-4A3C-B674-AF1D2D4F2A53}" type="presOf" srcId="{D2CAF314-7B77-4E5A-B9C8-917179A41B32}" destId="{02C30C71-0B84-4ED7-AD97-84326D37A9E4}" srcOrd="0" destOrd="0" presId="urn:microsoft.com/office/officeart/2005/8/layout/lProcess3"/>
    <dgm:cxn modelId="{B270C97B-1040-426E-A405-DF5217E50DCE}" srcId="{F32B51F7-F5B1-4A5F-93C2-229E3803D8D2}" destId="{AB6DE0E7-8D5D-496A-BEDF-2C7C72A533C3}" srcOrd="5" destOrd="0" parTransId="{2A18B8F9-22E6-46EE-80FA-F87C0D88BDCA}" sibTransId="{438E7BBA-8E66-411F-8554-E13CCF396B0C}"/>
    <dgm:cxn modelId="{A1FCF9E8-A040-4DA2-93CB-9179C4A66961}" srcId="{F32B51F7-F5B1-4A5F-93C2-229E3803D8D2}" destId="{CECC343E-FD18-404E-9BD4-BBBE2FD2E780}" srcOrd="1" destOrd="0" parTransId="{F4BEF847-A187-4965-A7AD-8B1B357FDA72}" sibTransId="{2CC8FF8F-9C98-4489-B921-5E292D0D33B8}"/>
    <dgm:cxn modelId="{98E2C952-25E6-4165-93F9-D25612C8D53A}" type="presParOf" srcId="{5454AAC4-D1BB-4793-B8D1-A1D090E30896}" destId="{B82AA8EF-D181-4015-AAAC-F5FD4FAC26D5}" srcOrd="0" destOrd="0" presId="urn:microsoft.com/office/officeart/2005/8/layout/lProcess3"/>
    <dgm:cxn modelId="{AA84C2D8-7340-4B58-B154-5608877B18DA}" type="presParOf" srcId="{B82AA8EF-D181-4015-AAAC-F5FD4FAC26D5}" destId="{836298EA-6802-4CDC-AF6E-68D316D81423}" srcOrd="0" destOrd="0" presId="urn:microsoft.com/office/officeart/2005/8/layout/lProcess3"/>
    <dgm:cxn modelId="{777D43F0-EAF6-42D6-AB94-B9E8ACD7915D}" type="presParOf" srcId="{5454AAC4-D1BB-4793-B8D1-A1D090E30896}" destId="{6A725038-5457-45BB-9D36-3990648247DA}" srcOrd="1" destOrd="0" presId="urn:microsoft.com/office/officeart/2005/8/layout/lProcess3"/>
    <dgm:cxn modelId="{7EEE862F-3966-4A72-B771-B26065A1F82C}" type="presParOf" srcId="{5454AAC4-D1BB-4793-B8D1-A1D090E30896}" destId="{96E67FE5-E067-4844-9393-E24E437098D8}" srcOrd="2" destOrd="0" presId="urn:microsoft.com/office/officeart/2005/8/layout/lProcess3"/>
    <dgm:cxn modelId="{2BC223FD-CE00-491C-9BA8-82DE5F7DAB91}" type="presParOf" srcId="{96E67FE5-E067-4844-9393-E24E437098D8}" destId="{4F70946F-C6C6-4257-B01D-92000259177C}" srcOrd="0" destOrd="0" presId="urn:microsoft.com/office/officeart/2005/8/layout/lProcess3"/>
    <dgm:cxn modelId="{F56D15AC-B5F4-4163-9417-7EA36CAE6B6F}" type="presParOf" srcId="{5454AAC4-D1BB-4793-B8D1-A1D090E30896}" destId="{115C5E7E-F2C5-4C22-9B52-1AB5A3D26243}" srcOrd="3" destOrd="0" presId="urn:microsoft.com/office/officeart/2005/8/layout/lProcess3"/>
    <dgm:cxn modelId="{F8D328BB-D309-4133-AFA7-51F8FF3F9674}" type="presParOf" srcId="{5454AAC4-D1BB-4793-B8D1-A1D090E30896}" destId="{419CCB7F-8817-4FE3-9B8D-352F55ED7789}" srcOrd="4" destOrd="0" presId="urn:microsoft.com/office/officeart/2005/8/layout/lProcess3"/>
    <dgm:cxn modelId="{22283E66-68F2-4F35-9B7B-3F5C494BB44A}" type="presParOf" srcId="{419CCB7F-8817-4FE3-9B8D-352F55ED7789}" destId="{02C30C71-0B84-4ED7-AD97-84326D37A9E4}" srcOrd="0" destOrd="0" presId="urn:microsoft.com/office/officeart/2005/8/layout/lProcess3"/>
    <dgm:cxn modelId="{4A90B887-619C-4CC0-9BF3-3BAC36C28070}" type="presParOf" srcId="{5454AAC4-D1BB-4793-B8D1-A1D090E30896}" destId="{F6A808D0-E76A-4BB1-807A-A7F1420D13DE}" srcOrd="5" destOrd="0" presId="urn:microsoft.com/office/officeart/2005/8/layout/lProcess3"/>
    <dgm:cxn modelId="{DC76315A-2D28-4D3E-AB29-220AA5378F5D}" type="presParOf" srcId="{5454AAC4-D1BB-4793-B8D1-A1D090E30896}" destId="{19A45B02-1BE0-43CB-847B-DE4685C8C379}" srcOrd="6" destOrd="0" presId="urn:microsoft.com/office/officeart/2005/8/layout/lProcess3"/>
    <dgm:cxn modelId="{916E94E8-CB5C-496A-9013-7ADCAE6CD5C9}" type="presParOf" srcId="{19A45B02-1BE0-43CB-847B-DE4685C8C379}" destId="{25713584-C2B0-4A83-9A52-7F07E7085FF1}" srcOrd="0" destOrd="0" presId="urn:microsoft.com/office/officeart/2005/8/layout/lProcess3"/>
    <dgm:cxn modelId="{3C04B19B-0D90-4923-AC76-4FD409FB9C52}" type="presParOf" srcId="{5454AAC4-D1BB-4793-B8D1-A1D090E30896}" destId="{864E27E7-B552-428B-B4A6-C1F78D85322E}" srcOrd="7" destOrd="0" presId="urn:microsoft.com/office/officeart/2005/8/layout/lProcess3"/>
    <dgm:cxn modelId="{D220BB39-8298-47EE-89CF-27CDAFECE2C1}" type="presParOf" srcId="{5454AAC4-D1BB-4793-B8D1-A1D090E30896}" destId="{923BF7DD-08B0-47D0-A4B6-935FF85DC404}" srcOrd="8" destOrd="0" presId="urn:microsoft.com/office/officeart/2005/8/layout/lProcess3"/>
    <dgm:cxn modelId="{BE600627-AB1A-4A5F-A6A2-361A98920595}" type="presParOf" srcId="{923BF7DD-08B0-47D0-A4B6-935FF85DC404}" destId="{35D60CAE-4560-48F0-8CD9-2EC9B26B2B2A}" srcOrd="0" destOrd="0" presId="urn:microsoft.com/office/officeart/2005/8/layout/lProcess3"/>
    <dgm:cxn modelId="{9DADA43B-041C-45F5-9B1D-E6EFF303531E}" type="presParOf" srcId="{5454AAC4-D1BB-4793-B8D1-A1D090E30896}" destId="{C29BB6F1-1BB2-416E-9C93-0CA0C7DA2E18}" srcOrd="9" destOrd="0" presId="urn:microsoft.com/office/officeart/2005/8/layout/lProcess3"/>
    <dgm:cxn modelId="{97B66BB4-0179-4ED7-A471-6CF94557156A}" type="presParOf" srcId="{5454AAC4-D1BB-4793-B8D1-A1D090E30896}" destId="{20E52A5A-8699-4073-A899-0F7D81A11C60}" srcOrd="10" destOrd="0" presId="urn:microsoft.com/office/officeart/2005/8/layout/lProcess3"/>
    <dgm:cxn modelId="{E87FDC2A-C412-422A-BC2C-A3773328C956}" type="presParOf" srcId="{20E52A5A-8699-4073-A899-0F7D81A11C60}" destId="{B65646C1-7DED-411B-9995-5C383DEADF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98EA-6802-4CDC-AF6E-68D316D81423}">
      <dsp:nvSpPr>
        <dsp:cNvPr id="0" name=""/>
        <dsp:cNvSpPr/>
      </dsp:nvSpPr>
      <dsp:spPr>
        <a:xfrm>
          <a:off x="0" y="0"/>
          <a:ext cx="1559793" cy="329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LÍQUIDOS</a:t>
          </a:r>
        </a:p>
      </dsp:txBody>
      <dsp:txXfrm>
        <a:off x="164710" y="0"/>
        <a:ext cx="1230373" cy="329420"/>
      </dsp:txXfrm>
    </dsp:sp>
    <dsp:sp modelId="{4F70946F-C6C6-4257-B01D-92000259177C}">
      <dsp:nvSpPr>
        <dsp:cNvPr id="0" name=""/>
        <dsp:cNvSpPr/>
      </dsp:nvSpPr>
      <dsp:spPr>
        <a:xfrm>
          <a:off x="0" y="388926"/>
          <a:ext cx="1591835" cy="324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SÓLIDOS</a:t>
          </a:r>
        </a:p>
      </dsp:txBody>
      <dsp:txXfrm>
        <a:off x="162188" y="388926"/>
        <a:ext cx="1267459" cy="324376"/>
      </dsp:txXfrm>
    </dsp:sp>
    <dsp:sp modelId="{02C30C71-0B84-4ED7-AD97-84326D37A9E4}">
      <dsp:nvSpPr>
        <dsp:cNvPr id="0" name=""/>
        <dsp:cNvSpPr/>
      </dsp:nvSpPr>
      <dsp:spPr>
        <a:xfrm>
          <a:off x="0" y="746114"/>
          <a:ext cx="1553796" cy="2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GASEOSOS</a:t>
          </a:r>
        </a:p>
      </dsp:txBody>
      <dsp:txXfrm>
        <a:off x="146156" y="746114"/>
        <a:ext cx="1261485" cy="292311"/>
      </dsp:txXfrm>
    </dsp:sp>
    <dsp:sp modelId="{25713584-C2B0-4A83-9A52-7F07E7085FF1}">
      <dsp:nvSpPr>
        <dsp:cNvPr id="0" name=""/>
        <dsp:cNvSpPr/>
      </dsp:nvSpPr>
      <dsp:spPr>
        <a:xfrm>
          <a:off x="1444756" y="0"/>
          <a:ext cx="1988416" cy="3294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 VERTIDOS</a:t>
          </a:r>
        </a:p>
      </dsp:txBody>
      <dsp:txXfrm>
        <a:off x="1609466" y="0"/>
        <a:ext cx="1658996" cy="329420"/>
      </dsp:txXfrm>
    </dsp:sp>
    <dsp:sp modelId="{35D60CAE-4560-48F0-8CD9-2EC9B26B2B2A}">
      <dsp:nvSpPr>
        <dsp:cNvPr id="0" name=""/>
        <dsp:cNvSpPr/>
      </dsp:nvSpPr>
      <dsp:spPr>
        <a:xfrm>
          <a:off x="1444756" y="357192"/>
          <a:ext cx="3265972" cy="3294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BASURAS Y RESIDUOS</a:t>
          </a:r>
        </a:p>
      </dsp:txBody>
      <dsp:txXfrm>
        <a:off x="1609466" y="357192"/>
        <a:ext cx="2936552" cy="329420"/>
      </dsp:txXfrm>
    </dsp:sp>
    <dsp:sp modelId="{B65646C1-7DED-411B-9995-5C383DEADF91}">
      <dsp:nvSpPr>
        <dsp:cNvPr id="0" name=""/>
        <dsp:cNvSpPr/>
      </dsp:nvSpPr>
      <dsp:spPr>
        <a:xfrm>
          <a:off x="1444756" y="714379"/>
          <a:ext cx="2980201" cy="3294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     GASES NOCIVOS Y CO2</a:t>
          </a:r>
        </a:p>
      </dsp:txBody>
      <dsp:txXfrm>
        <a:off x="1609466" y="714379"/>
        <a:ext cx="2650781" cy="329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59C4-1B9D-4D84-BB14-696676B35448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130B-E915-4B1E-B849-A9AE0FB04CE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uario\Escritorio\Nueva%20carpeta\Titani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rgbClr val="002060"/>
                </a:solidFill>
              </a:rPr>
              <a:t>Eco-Educación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215370" cy="785818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REDUCIR, RECICLAR, REUTILIZAR Y RECOGER</a:t>
            </a:r>
          </a:p>
          <a:p>
            <a:r>
              <a:rPr lang="es-ES" sz="2400" dirty="0">
                <a:solidFill>
                  <a:srgbClr val="002060"/>
                </a:solidFill>
              </a:rPr>
              <a:t>POR UN MUNDO MEJOR</a:t>
            </a:r>
          </a:p>
        </p:txBody>
      </p:sp>
      <p:pic>
        <p:nvPicPr>
          <p:cNvPr id="5" name="4 Imagen" descr="Presentació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571744"/>
            <a:ext cx="6429396" cy="347663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57950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Alejandro Pérez López</a:t>
            </a:r>
          </a:p>
        </p:txBody>
      </p:sp>
      <p:pic>
        <p:nvPicPr>
          <p:cNvPr id="9" name="Titan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1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OTROS CONTAMINANTES</a:t>
            </a:r>
          </a:p>
        </p:txBody>
      </p:sp>
      <p:pic>
        <p:nvPicPr>
          <p:cNvPr id="4" name="3 Imagen" descr="FB_IMG_1555996168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660216" cy="55007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1071546"/>
            <a:ext cx="37147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</a:rPr>
              <a:t>LAS PILAS SON UN RESIDUO ALTAMENTE TÓXICO QUE EN CONTACTO CON EL AGUA ACTIVA LA ELECTROLISIS, EXPULSANDO LOS METALES PESADOS QUE CONTIENE EN SU INTERIOR.</a:t>
            </a: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LAS REDES A LA DERIVA GENERAN UNA ALTA MORTALIDAD DE ESPECIES MARINAS, YA QUE SU AVANCE NO SE DETIENE.</a:t>
            </a:r>
          </a:p>
        </p:txBody>
      </p:sp>
      <p:pic>
        <p:nvPicPr>
          <p:cNvPr id="6" name="5 Imagen" descr="TORTUGA 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7694"/>
            <a:ext cx="3481433" cy="2214578"/>
          </a:xfrm>
          <a:prstGeom prst="rect">
            <a:avLst/>
          </a:prstGeom>
        </p:spPr>
      </p:pic>
      <p:pic>
        <p:nvPicPr>
          <p:cNvPr id="10" name="9 Imagen" descr="PILAS DE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143116"/>
            <a:ext cx="2286016" cy="1285884"/>
          </a:xfrm>
          <a:prstGeom prst="rect">
            <a:avLst/>
          </a:prstGeom>
        </p:spPr>
      </p:pic>
    </p:spTree>
  </p:cSld>
  <p:clrMapOvr>
    <a:masterClrMapping/>
  </p:clrMapOvr>
  <p:transition spd="slow" advTm="20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ENSA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9" y="428604"/>
            <a:ext cx="6219107" cy="613273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85786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TÚ ERES PARTE DE LA SOLUCIÓN</a:t>
            </a:r>
          </a:p>
          <a:p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5390867" y="2157844"/>
            <a:ext cx="1247439" cy="341608"/>
          </a:xfrm>
          <a:custGeom>
            <a:avLst/>
            <a:gdLst>
              <a:gd name="connsiteX0" fmla="*/ 184598 w 1247439"/>
              <a:gd name="connsiteY0" fmla="*/ 21278 h 341608"/>
              <a:gd name="connsiteX1" fmla="*/ 83658 w 1247439"/>
              <a:gd name="connsiteY1" fmla="*/ 33153 h 341608"/>
              <a:gd name="connsiteX2" fmla="*/ 65845 w 1247439"/>
              <a:gd name="connsiteY2" fmla="*/ 21278 h 341608"/>
              <a:gd name="connsiteX3" fmla="*/ 48032 w 1247439"/>
              <a:gd name="connsiteY3" fmla="*/ 33153 h 341608"/>
              <a:gd name="connsiteX4" fmla="*/ 30219 w 1247439"/>
              <a:gd name="connsiteY4" fmla="*/ 39091 h 341608"/>
              <a:gd name="connsiteX5" fmla="*/ 6468 w 1247439"/>
              <a:gd name="connsiteY5" fmla="*/ 68779 h 341608"/>
              <a:gd name="connsiteX6" fmla="*/ 530 w 1247439"/>
              <a:gd name="connsiteY6" fmla="*/ 98468 h 341608"/>
              <a:gd name="connsiteX7" fmla="*/ 24281 w 1247439"/>
              <a:gd name="connsiteY7" fmla="*/ 211283 h 341608"/>
              <a:gd name="connsiteX8" fmla="*/ 36156 w 1247439"/>
              <a:gd name="connsiteY8" fmla="*/ 229096 h 341608"/>
              <a:gd name="connsiteX9" fmla="*/ 42094 w 1247439"/>
              <a:gd name="connsiteY9" fmla="*/ 270660 h 341608"/>
              <a:gd name="connsiteX10" fmla="*/ 77720 w 1247439"/>
              <a:gd name="connsiteY10" fmla="*/ 282535 h 341608"/>
              <a:gd name="connsiteX11" fmla="*/ 249912 w 1247439"/>
              <a:gd name="connsiteY11" fmla="*/ 300348 h 341608"/>
              <a:gd name="connsiteX12" fmla="*/ 481481 w 1247439"/>
              <a:gd name="connsiteY12" fmla="*/ 294411 h 341608"/>
              <a:gd name="connsiteX13" fmla="*/ 594297 w 1247439"/>
              <a:gd name="connsiteY13" fmla="*/ 288473 h 341608"/>
              <a:gd name="connsiteX14" fmla="*/ 629923 w 1247439"/>
              <a:gd name="connsiteY14" fmla="*/ 276598 h 341608"/>
              <a:gd name="connsiteX15" fmla="*/ 647736 w 1247439"/>
              <a:gd name="connsiteY15" fmla="*/ 264722 h 341608"/>
              <a:gd name="connsiteX16" fmla="*/ 718988 w 1247439"/>
              <a:gd name="connsiteY16" fmla="*/ 246909 h 341608"/>
              <a:gd name="connsiteX17" fmla="*/ 790239 w 1247439"/>
              <a:gd name="connsiteY17" fmla="*/ 252847 h 341608"/>
              <a:gd name="connsiteX18" fmla="*/ 808052 w 1247439"/>
              <a:gd name="connsiteY18" fmla="*/ 258785 h 341608"/>
              <a:gd name="connsiteX19" fmla="*/ 825865 w 1247439"/>
              <a:gd name="connsiteY19" fmla="*/ 252847 h 341608"/>
              <a:gd name="connsiteX20" fmla="*/ 908993 w 1247439"/>
              <a:gd name="connsiteY20" fmla="*/ 246909 h 341608"/>
              <a:gd name="connsiteX21" fmla="*/ 992120 w 1247439"/>
              <a:gd name="connsiteY21" fmla="*/ 246909 h 341608"/>
              <a:gd name="connsiteX22" fmla="*/ 1009933 w 1247439"/>
              <a:gd name="connsiteY22" fmla="*/ 235034 h 341608"/>
              <a:gd name="connsiteX23" fmla="*/ 1063372 w 1247439"/>
              <a:gd name="connsiteY23" fmla="*/ 246909 h 341608"/>
              <a:gd name="connsiteX24" fmla="*/ 1152437 w 1247439"/>
              <a:gd name="connsiteY24" fmla="*/ 235034 h 341608"/>
              <a:gd name="connsiteX25" fmla="*/ 1170250 w 1247439"/>
              <a:gd name="connsiteY25" fmla="*/ 229096 h 341608"/>
              <a:gd name="connsiteX26" fmla="*/ 1229627 w 1247439"/>
              <a:gd name="connsiteY26" fmla="*/ 223159 h 341608"/>
              <a:gd name="connsiteX27" fmla="*/ 1235564 w 1247439"/>
              <a:gd name="connsiteY27" fmla="*/ 199408 h 341608"/>
              <a:gd name="connsiteX28" fmla="*/ 1241502 w 1247439"/>
              <a:gd name="connsiteY28" fmla="*/ 157844 h 341608"/>
              <a:gd name="connsiteX29" fmla="*/ 1247439 w 1247439"/>
              <a:gd name="connsiteY29" fmla="*/ 128156 h 341608"/>
              <a:gd name="connsiteX30" fmla="*/ 1241502 w 1247439"/>
              <a:gd name="connsiteY30" fmla="*/ 110343 h 341608"/>
              <a:gd name="connsiteX31" fmla="*/ 1205876 w 1247439"/>
              <a:gd name="connsiteY31" fmla="*/ 80655 h 341608"/>
              <a:gd name="connsiteX32" fmla="*/ 1188063 w 1247439"/>
              <a:gd name="connsiteY32" fmla="*/ 74717 h 341608"/>
              <a:gd name="connsiteX33" fmla="*/ 1146499 w 1247439"/>
              <a:gd name="connsiteY33" fmla="*/ 50966 h 341608"/>
              <a:gd name="connsiteX34" fmla="*/ 724925 w 1247439"/>
              <a:gd name="connsiteY34" fmla="*/ 56904 h 341608"/>
              <a:gd name="connsiteX35" fmla="*/ 392416 w 1247439"/>
              <a:gd name="connsiteY35" fmla="*/ 50966 h 341608"/>
              <a:gd name="connsiteX36" fmla="*/ 368665 w 1247439"/>
              <a:gd name="connsiteY36" fmla="*/ 45029 h 341608"/>
              <a:gd name="connsiteX37" fmla="*/ 291476 w 1247439"/>
              <a:gd name="connsiteY37" fmla="*/ 33153 h 341608"/>
              <a:gd name="connsiteX38" fmla="*/ 267725 w 1247439"/>
              <a:gd name="connsiteY38" fmla="*/ 27216 h 341608"/>
              <a:gd name="connsiteX39" fmla="*/ 238037 w 1247439"/>
              <a:gd name="connsiteY39" fmla="*/ 21278 h 341608"/>
              <a:gd name="connsiteX40" fmla="*/ 220224 w 1247439"/>
              <a:gd name="connsiteY40" fmla="*/ 3465 h 341608"/>
              <a:gd name="connsiteX41" fmla="*/ 184598 w 1247439"/>
              <a:gd name="connsiteY41" fmla="*/ 21278 h 341608"/>
              <a:gd name="connsiteX42" fmla="*/ 131159 w 1247439"/>
              <a:gd name="connsiteY42" fmla="*/ 21278 h 341608"/>
              <a:gd name="connsiteX43" fmla="*/ 232099 w 1247439"/>
              <a:gd name="connsiteY43" fmla="*/ 56904 h 341608"/>
              <a:gd name="connsiteX44" fmla="*/ 184598 w 1247439"/>
              <a:gd name="connsiteY44" fmla="*/ 21278 h 34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47439" h="341608">
                <a:moveTo>
                  <a:pt x="184598" y="21278"/>
                </a:moveTo>
                <a:cubicBezTo>
                  <a:pt x="147118" y="33772"/>
                  <a:pt x="143347" y="36664"/>
                  <a:pt x="83658" y="33153"/>
                </a:cubicBezTo>
                <a:cubicBezTo>
                  <a:pt x="76534" y="32734"/>
                  <a:pt x="71783" y="25236"/>
                  <a:pt x="65845" y="21278"/>
                </a:cubicBezTo>
                <a:cubicBezTo>
                  <a:pt x="59907" y="25236"/>
                  <a:pt x="54415" y="29962"/>
                  <a:pt x="48032" y="33153"/>
                </a:cubicBezTo>
                <a:cubicBezTo>
                  <a:pt x="42434" y="35952"/>
                  <a:pt x="35586" y="35871"/>
                  <a:pt x="30219" y="39091"/>
                </a:cubicBezTo>
                <a:cubicBezTo>
                  <a:pt x="20816" y="44733"/>
                  <a:pt x="11863" y="60686"/>
                  <a:pt x="6468" y="68779"/>
                </a:cubicBezTo>
                <a:cubicBezTo>
                  <a:pt x="4489" y="78675"/>
                  <a:pt x="0" y="88390"/>
                  <a:pt x="530" y="98468"/>
                </a:cubicBezTo>
                <a:cubicBezTo>
                  <a:pt x="2746" y="140568"/>
                  <a:pt x="6263" y="175247"/>
                  <a:pt x="24281" y="211283"/>
                </a:cubicBezTo>
                <a:cubicBezTo>
                  <a:pt x="27472" y="217666"/>
                  <a:pt x="32198" y="223158"/>
                  <a:pt x="36156" y="229096"/>
                </a:cubicBezTo>
                <a:cubicBezTo>
                  <a:pt x="30879" y="244930"/>
                  <a:pt x="22529" y="255986"/>
                  <a:pt x="42094" y="270660"/>
                </a:cubicBezTo>
                <a:cubicBezTo>
                  <a:pt x="52108" y="278171"/>
                  <a:pt x="77720" y="282535"/>
                  <a:pt x="77720" y="282535"/>
                </a:cubicBezTo>
                <a:cubicBezTo>
                  <a:pt x="136793" y="341608"/>
                  <a:pt x="88929" y="305379"/>
                  <a:pt x="249912" y="300348"/>
                </a:cubicBezTo>
                <a:lnTo>
                  <a:pt x="481481" y="294411"/>
                </a:lnTo>
                <a:cubicBezTo>
                  <a:pt x="519086" y="292432"/>
                  <a:pt x="556908" y="292960"/>
                  <a:pt x="594297" y="288473"/>
                </a:cubicBezTo>
                <a:cubicBezTo>
                  <a:pt x="606726" y="286982"/>
                  <a:pt x="629923" y="276598"/>
                  <a:pt x="629923" y="276598"/>
                </a:cubicBezTo>
                <a:cubicBezTo>
                  <a:pt x="635861" y="272639"/>
                  <a:pt x="641215" y="267620"/>
                  <a:pt x="647736" y="264722"/>
                </a:cubicBezTo>
                <a:cubicBezTo>
                  <a:pt x="675962" y="252177"/>
                  <a:pt x="689117" y="251888"/>
                  <a:pt x="718988" y="246909"/>
                </a:cubicBezTo>
                <a:cubicBezTo>
                  <a:pt x="742738" y="248888"/>
                  <a:pt x="766615" y="249697"/>
                  <a:pt x="790239" y="252847"/>
                </a:cubicBezTo>
                <a:cubicBezTo>
                  <a:pt x="796443" y="253674"/>
                  <a:pt x="801793" y="258785"/>
                  <a:pt x="808052" y="258785"/>
                </a:cubicBezTo>
                <a:cubicBezTo>
                  <a:pt x="814311" y="258785"/>
                  <a:pt x="819649" y="253578"/>
                  <a:pt x="825865" y="252847"/>
                </a:cubicBezTo>
                <a:cubicBezTo>
                  <a:pt x="853455" y="249601"/>
                  <a:pt x="881284" y="248888"/>
                  <a:pt x="908993" y="246909"/>
                </a:cubicBezTo>
                <a:cubicBezTo>
                  <a:pt x="945226" y="254156"/>
                  <a:pt x="948239" y="257879"/>
                  <a:pt x="992120" y="246909"/>
                </a:cubicBezTo>
                <a:cubicBezTo>
                  <a:pt x="999043" y="245178"/>
                  <a:pt x="1003995" y="238992"/>
                  <a:pt x="1009933" y="235034"/>
                </a:cubicBezTo>
                <a:cubicBezTo>
                  <a:pt x="1019096" y="237325"/>
                  <a:pt x="1055830" y="246909"/>
                  <a:pt x="1063372" y="246909"/>
                </a:cubicBezTo>
                <a:cubicBezTo>
                  <a:pt x="1076241" y="246909"/>
                  <a:pt x="1134422" y="239038"/>
                  <a:pt x="1152437" y="235034"/>
                </a:cubicBezTo>
                <a:cubicBezTo>
                  <a:pt x="1158547" y="233676"/>
                  <a:pt x="1164064" y="230048"/>
                  <a:pt x="1170250" y="229096"/>
                </a:cubicBezTo>
                <a:cubicBezTo>
                  <a:pt x="1189910" y="226072"/>
                  <a:pt x="1209835" y="225138"/>
                  <a:pt x="1229627" y="223159"/>
                </a:cubicBezTo>
                <a:cubicBezTo>
                  <a:pt x="1231606" y="215242"/>
                  <a:pt x="1234104" y="207437"/>
                  <a:pt x="1235564" y="199408"/>
                </a:cubicBezTo>
                <a:cubicBezTo>
                  <a:pt x="1238067" y="185638"/>
                  <a:pt x="1239201" y="171649"/>
                  <a:pt x="1241502" y="157844"/>
                </a:cubicBezTo>
                <a:cubicBezTo>
                  <a:pt x="1243161" y="147889"/>
                  <a:pt x="1245460" y="138052"/>
                  <a:pt x="1247439" y="128156"/>
                </a:cubicBezTo>
                <a:cubicBezTo>
                  <a:pt x="1245460" y="122218"/>
                  <a:pt x="1244974" y="115551"/>
                  <a:pt x="1241502" y="110343"/>
                </a:cubicBezTo>
                <a:cubicBezTo>
                  <a:pt x="1234936" y="100494"/>
                  <a:pt x="1216830" y="86132"/>
                  <a:pt x="1205876" y="80655"/>
                </a:cubicBezTo>
                <a:cubicBezTo>
                  <a:pt x="1200278" y="77856"/>
                  <a:pt x="1194001" y="76696"/>
                  <a:pt x="1188063" y="74717"/>
                </a:cubicBezTo>
                <a:cubicBezTo>
                  <a:pt x="1172685" y="59339"/>
                  <a:pt x="1170422" y="50966"/>
                  <a:pt x="1146499" y="50966"/>
                </a:cubicBezTo>
                <a:cubicBezTo>
                  <a:pt x="1005960" y="50966"/>
                  <a:pt x="865450" y="54925"/>
                  <a:pt x="724925" y="56904"/>
                </a:cubicBezTo>
                <a:lnTo>
                  <a:pt x="392416" y="50966"/>
                </a:lnTo>
                <a:cubicBezTo>
                  <a:pt x="384260" y="50694"/>
                  <a:pt x="376694" y="46489"/>
                  <a:pt x="368665" y="45029"/>
                </a:cubicBezTo>
                <a:cubicBezTo>
                  <a:pt x="305917" y="33621"/>
                  <a:pt x="348878" y="44633"/>
                  <a:pt x="291476" y="33153"/>
                </a:cubicBezTo>
                <a:cubicBezTo>
                  <a:pt x="283474" y="31553"/>
                  <a:pt x="275691" y="28986"/>
                  <a:pt x="267725" y="27216"/>
                </a:cubicBezTo>
                <a:cubicBezTo>
                  <a:pt x="257873" y="25027"/>
                  <a:pt x="247933" y="23257"/>
                  <a:pt x="238037" y="21278"/>
                </a:cubicBezTo>
                <a:cubicBezTo>
                  <a:pt x="232099" y="15340"/>
                  <a:pt x="228190" y="6120"/>
                  <a:pt x="220224" y="3465"/>
                </a:cubicBezTo>
                <a:cubicBezTo>
                  <a:pt x="209830" y="0"/>
                  <a:pt x="191442" y="19225"/>
                  <a:pt x="184598" y="21278"/>
                </a:cubicBezTo>
                <a:cubicBezTo>
                  <a:pt x="147677" y="32354"/>
                  <a:pt x="152698" y="32048"/>
                  <a:pt x="131159" y="21278"/>
                </a:cubicBezTo>
                <a:lnTo>
                  <a:pt x="232099" y="56904"/>
                </a:lnTo>
                <a:lnTo>
                  <a:pt x="184598" y="212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50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50004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AFORTUNADAMENTE TODA ESTA CONTAMINACIÓN ES REVERSIBLE Y FÁCIL DE PARAR, BASTA CON TOMAR CONCIENCIA DEL PROBLEMA Y EDUCAR EN UN MODELO DE CONSUMO SOSTENIBLE Y ECOLÓGICO.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EN TUS MANOS ESTÁ LA SOLUCIÓN.</a:t>
            </a:r>
          </a:p>
        </p:txBody>
      </p:sp>
      <p:pic>
        <p:nvPicPr>
          <p:cNvPr id="5" name="4 Imagen" descr="DEJA ESTOS LLEV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73" y="2428868"/>
            <a:ext cx="4634067" cy="414802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57356" y="207167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  <a:latin typeface="Comic Sans MS" pitchFamily="66" charset="0"/>
              </a:rPr>
              <a:t>   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DEJA ÉSTOS         LLÉVATE ÉSTOS </a:t>
            </a:r>
          </a:p>
        </p:txBody>
      </p:sp>
    </p:spTree>
  </p:cSld>
  <p:clrMapOvr>
    <a:masterClrMapping/>
  </p:clrMapOvr>
  <p:transition spd="slow" advTm="10000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50004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ACTUALMENTE EXISTEN MUCHOS PROGRAMAS DE VOLUNTARIADO MEDIOAMBIENTAL  A TRAVÉS DE ASOCIACIONES Y </a:t>
            </a:r>
            <a:r>
              <a:rPr lang="es-ES" dirty="0" err="1">
                <a:solidFill>
                  <a:srgbClr val="002060"/>
                </a:solidFill>
              </a:rPr>
              <a:t>ONG´s</a:t>
            </a:r>
            <a:endParaRPr lang="es-ES" dirty="0">
              <a:solidFill>
                <a:srgbClr val="002060"/>
              </a:solidFill>
            </a:endParaRP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SE HAN POPULARIZADO LAS LIMPIEZAS TERRESTRES Y MARINAS, DE LAS CUÁLES TÚ PUEDES PARTICIPAR</a:t>
            </a:r>
            <a:endParaRPr lang="es-ES" dirty="0"/>
          </a:p>
        </p:txBody>
      </p:sp>
      <p:pic>
        <p:nvPicPr>
          <p:cNvPr id="10" name="9 Imagen" descr="RECOG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14686"/>
            <a:ext cx="3734883" cy="3314709"/>
          </a:xfrm>
          <a:prstGeom prst="rect">
            <a:avLst/>
          </a:prstGeom>
        </p:spPr>
      </p:pic>
      <p:pic>
        <p:nvPicPr>
          <p:cNvPr id="11" name="10 Imagen" descr="ALEXS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713738"/>
            <a:ext cx="2272346" cy="3796594"/>
          </a:xfrm>
          <a:prstGeom prst="rect">
            <a:avLst/>
          </a:prstGeom>
        </p:spPr>
      </p:pic>
      <p:pic>
        <p:nvPicPr>
          <p:cNvPr id="6" name="5 Imagen" descr="RUE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000240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 spd="slow" advTm="17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EQUEVOLUNTA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00239"/>
            <a:ext cx="4786346" cy="454737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57224" y="71435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NUESTROS HIJOS YA HAN DESCUBIERTO SU ESPÍRITU COLABORATIVO Y PARTICIPAN ACTIVAMENTE EN NUESTRAS LIMPIEZAS.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SON NUESTROS PEQUEÑOS HÉROES</a:t>
            </a:r>
          </a:p>
        </p:txBody>
      </p:sp>
    </p:spTree>
  </p:cSld>
  <p:clrMapOvr>
    <a:masterClrMapping/>
  </p:clrMapOvr>
  <p:transition spd="slow" advTm="14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HAR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203" y="642918"/>
            <a:ext cx="4195325" cy="577234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348" y="642918"/>
            <a:ext cx="321471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dirty="0">
                <a:solidFill>
                  <a:srgbClr val="002060"/>
                </a:solidFill>
              </a:rPr>
              <a:t>IMPARTO CHARLAS DE EDUCACIÓN AMBIENTAL Y DE RECOGIDA SUBACUÁTICA DE RESIDUOS Y LIMPIEZA DEL LITORAL.</a:t>
            </a: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endParaRPr lang="es-ES" sz="1900" dirty="0">
              <a:solidFill>
                <a:srgbClr val="002060"/>
              </a:solidFill>
            </a:endParaRPr>
          </a:p>
          <a:p>
            <a:pPr algn="ctr"/>
            <a:endParaRPr lang="es-ES" sz="1900" dirty="0">
              <a:solidFill>
                <a:srgbClr val="002060"/>
              </a:solidFill>
            </a:endParaRPr>
          </a:p>
          <a:p>
            <a:pPr algn="ctr"/>
            <a:endParaRPr lang="es-ES" sz="1900" dirty="0">
              <a:solidFill>
                <a:srgbClr val="002060"/>
              </a:solidFill>
            </a:endParaRPr>
          </a:p>
          <a:p>
            <a:pPr algn="ctr"/>
            <a:r>
              <a:rPr lang="es-ES" sz="1900" dirty="0">
                <a:solidFill>
                  <a:srgbClr val="002060"/>
                </a:solidFill>
              </a:rPr>
              <a:t>LA CADENA YA HA COMENZADO,   </a:t>
            </a:r>
          </a:p>
          <a:p>
            <a:pPr algn="ctr"/>
            <a:r>
              <a:rPr lang="es-ES" sz="2400" dirty="0">
                <a:solidFill>
                  <a:srgbClr val="002060"/>
                </a:solidFill>
              </a:rPr>
              <a:t>¿TE SUMAS?</a:t>
            </a:r>
            <a:endParaRPr lang="es-ES" sz="1900" dirty="0"/>
          </a:p>
        </p:txBody>
      </p:sp>
      <p:pic>
        <p:nvPicPr>
          <p:cNvPr id="5" name="4 Imagen" descr="BUZ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143248"/>
            <a:ext cx="3143248" cy="1768077"/>
          </a:xfrm>
          <a:prstGeom prst="rect">
            <a:avLst/>
          </a:prstGeom>
        </p:spPr>
      </p:pic>
    </p:spTree>
  </p:cSld>
  <p:clrMapOvr>
    <a:masterClrMapping/>
  </p:clrMapOvr>
  <p:transition spd="slow" advTm="15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428604"/>
            <a:ext cx="80010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ÚLTIMAMENTE SE HA PUESTO DE MODA EL RECICLAJE EN TODAS SUS VARIANTES Y PENSAMOS QUE VIVIMOS EN UN MUNDO SOSTENIBLE, NADA MÁS LEJOS DE LA REALIDAD.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ESTA PRESENTACIÓN PRETENDE TOMAR CONCIENCIA DE LAS AMENAZAS CONTAMINANTES QUE ESTÁN PONIENDO EN PELIGRO A LA FAUNA Y FLORA DE NUESTRO PLANETA.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CON ESTE DOCUMENTO PRETENDO DESPERTAR TU INICIATIVA, HACERTE SENTIR RESPONSABLE Y EMPUJARTE A LA ACCIÓN SOCIAL DE ECO-EDUCAR A TUS SERES QUERIDOS. 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SI CADA UNO DE NOSOTROS FUÉSEMOS CAPACES DE TRANSMITIR ESTE MENSAJE, LO HABREMOS LOGRADO. HABREMOS CREADO UNA CADENA DE ECO-EDUCACIÓN SOSTENIBLE.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TE INVITO A SER PARTÍCIPE DE ESTE PEQUEÑO SUEÑO QUE PUEDE SER REALIDAD CON LA COLABORACIÓN DE TODOS…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                                                              … COMENZAMOS</a:t>
            </a:r>
          </a:p>
        </p:txBody>
      </p:sp>
    </p:spTree>
  </p:cSld>
  <p:clrMapOvr>
    <a:masterClrMapping/>
  </p:clrMapOvr>
  <p:transition spd="slow" advTm="33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714356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EL MEDIOAMBIENTE SE VE AMENAZADO POR MULTITUD DE ACCIONES, LA MAYOR PARTE PROVIENE DE LA ACTIVIDAD HUMANA, COMO SON LA CONTAMINACIÓN, DEFORESTACIÓN, SOBREEXPLOTACIÓN DE RECURSOS NATURALES Y MODIFICACIÓN DE LOS HÁBITATS.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DE TODOS ELLOS NOS VAMOS A CENTRAR EN LA CONTAMINACIÓN, QUE ES DONDE NOSOTROS PODEMOS INCIDIR FAVORABLEMENTE A SU REDUCCIÓN.</a:t>
            </a:r>
          </a:p>
        </p:txBody>
      </p:sp>
      <p:pic>
        <p:nvPicPr>
          <p:cNvPr id="3" name="2 Imagen" descr="CONTAMINA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928934"/>
            <a:ext cx="5786478" cy="3262931"/>
          </a:xfrm>
          <a:prstGeom prst="rect">
            <a:avLst/>
          </a:prstGeom>
        </p:spPr>
      </p:pic>
    </p:spTree>
  </p:cSld>
  <p:clrMapOvr>
    <a:masterClrMapping/>
  </p:clrMapOvr>
  <p:transition spd="slow" advTm="19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78579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LA CONTAMINACIÓN DEL MEDIO SE PRODUCE POR ACCIÓN DIRECTA DE LA ACTIVIDAD HUMANA, Y LA GENERAMOS EN TRES ESTADOS: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>
                <a:solidFill>
                  <a:srgbClr val="002060"/>
                </a:solidFill>
              </a:rPr>
              <a:t>TODA ESTA CONTAMINACIÓN TIENE UN FINAL COMÚN, NUESTROS MARES Y OCÉANOS, QUE POR ACCIÓN DEL VIENTO, LA LLUVIA O DIRECTAMENTE EL SER HUMANO, PROVOCAN QUE SE ACUMULE EN NUESTROS FONDOS.  ES POR ELLO QUE ME VOY A CENTRAR EN EL MAR PARA CONCIENCIAROS.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071538" y="1571612"/>
          <a:ext cx="685804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SUCIEDAD RIO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4286256"/>
            <a:ext cx="3057819" cy="2038546"/>
          </a:xfrm>
          <a:prstGeom prst="rect">
            <a:avLst/>
          </a:prstGeom>
        </p:spPr>
      </p:pic>
      <p:pic>
        <p:nvPicPr>
          <p:cNvPr id="11" name="10 Imagen" descr="SUCIEDAD RIO 2-1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4286256"/>
            <a:ext cx="3041730" cy="2025970"/>
          </a:xfrm>
          <a:prstGeom prst="rect">
            <a:avLst/>
          </a:prstGeom>
        </p:spPr>
      </p:pic>
    </p:spTree>
  </p:cSld>
  <p:clrMapOvr>
    <a:masterClrMapping/>
  </p:clrMapOvr>
  <p:transition spd="slow" advTm="250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TA REFRE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00372"/>
            <a:ext cx="3212202" cy="2143140"/>
          </a:xfrm>
          <a:prstGeom prst="rect">
            <a:avLst/>
          </a:prstGeom>
        </p:spPr>
      </p:pic>
      <p:pic>
        <p:nvPicPr>
          <p:cNvPr id="7" name="6 Imagen" descr="TELA EN RIO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3143272" cy="2357454"/>
          </a:xfrm>
          <a:prstGeom prst="rect">
            <a:avLst/>
          </a:prstGeom>
        </p:spPr>
      </p:pic>
      <p:pic>
        <p:nvPicPr>
          <p:cNvPr id="6" name="5 Imagen" descr="NEUMATICO-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857364"/>
            <a:ext cx="3107730" cy="207991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57224" y="71435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SE INSTALA UN CONCEPTO NUEVO EN NUESTRA SOCIEDAD, </a:t>
            </a:r>
            <a:r>
              <a:rPr lang="es-ES" sz="2400" u="sng" dirty="0">
                <a:solidFill>
                  <a:srgbClr val="002060"/>
                </a:solidFill>
              </a:rPr>
              <a:t>BASURALEZA</a:t>
            </a:r>
            <a:r>
              <a:rPr lang="es-ES" dirty="0">
                <a:solidFill>
                  <a:srgbClr val="002060"/>
                </a:solidFill>
              </a:rPr>
              <a:t>, QUE ES TODO RESIDUO GENERADO POR EL SER HUMANO Y ABANDONADO EN LA NATURALEZA.</a:t>
            </a:r>
          </a:p>
        </p:txBody>
      </p:sp>
      <p:pic>
        <p:nvPicPr>
          <p:cNvPr id="3" name="2 Imagen" descr="VASOS PLASTICO-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332" y="4357694"/>
            <a:ext cx="3211968" cy="2149677"/>
          </a:xfrm>
          <a:prstGeom prst="rect">
            <a:avLst/>
          </a:prstGeom>
        </p:spPr>
      </p:pic>
      <p:pic>
        <p:nvPicPr>
          <p:cNvPr id="4" name="3 Imagen" descr="LA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357694"/>
            <a:ext cx="3142938" cy="2096928"/>
          </a:xfrm>
          <a:prstGeom prst="rect">
            <a:avLst/>
          </a:prstGeom>
        </p:spPr>
      </p:pic>
    </p:spTree>
  </p:cSld>
  <p:clrMapOvr>
    <a:masterClrMapping/>
  </p:clrMapOvr>
  <p:transition spd="slow" advTm="9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ALLITO 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531150"/>
            <a:ext cx="4143404" cy="414340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1538" y="78579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LOS EFECTOS EN EL MEDIO MARINO SON TRÁGICAMENTE DAÑINOS</a:t>
            </a:r>
          </a:p>
        </p:txBody>
      </p:sp>
      <p:pic>
        <p:nvPicPr>
          <p:cNvPr id="3" name="2 Imagen" descr="TORTU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3143272" cy="1768090"/>
          </a:xfrm>
          <a:prstGeom prst="rect">
            <a:avLst/>
          </a:prstGeom>
        </p:spPr>
      </p:pic>
      <p:pic>
        <p:nvPicPr>
          <p:cNvPr id="5" name="4 Imagen" descr="DELF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500175"/>
            <a:ext cx="3428976" cy="1781162"/>
          </a:xfrm>
          <a:prstGeom prst="rect">
            <a:avLst/>
          </a:prstGeom>
        </p:spPr>
      </p:pic>
      <p:pic>
        <p:nvPicPr>
          <p:cNvPr id="6" name="5 Imagen" descr="FO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71942"/>
            <a:ext cx="3300957" cy="2164562"/>
          </a:xfrm>
          <a:prstGeom prst="rect">
            <a:avLst/>
          </a:prstGeom>
        </p:spPr>
      </p:pic>
      <p:pic>
        <p:nvPicPr>
          <p:cNvPr id="7" name="6 Imagen" descr="GAVIO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929066"/>
            <a:ext cx="3315516" cy="2191924"/>
          </a:xfrm>
          <a:prstGeom prst="rect">
            <a:avLst/>
          </a:prstGeom>
        </p:spPr>
      </p:pic>
    </p:spTree>
  </p:cSld>
  <p:clrMapOvr>
    <a:masterClrMapping/>
  </p:clrMapOvr>
  <p:transition spd="slow" advTm="8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0"/>
            <a:ext cx="76438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EL PLÁSTICO</a:t>
            </a: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INVENTADO HACE MÁS DE 150 AÑOS.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POSEE UNAS CARACTERÍSTICAS QUE LO HACEN TREMENDAMENTE POPULAR, ES LIGERO, RESISTENTE Y BARATO DE PRODUCIR.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ACTUALMENTE EL 57% DEL PLÁSTICO MUNDIAL ACABA ABANDONADO, DEBIDO A QUE LOS PRINCIPALES CONSUMIDORES SON PAÍSES EN VÍAS DE DESARROLLO.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EL PLÁSTICO ESTÁ PRESENTE EN TODOS LOS SECTORES DE LA ECONOMÍA Y PRÁCTICAMENTE EN CASI TODOS LOS ALIMENTOS PROCESADOS.</a:t>
            </a:r>
          </a:p>
        </p:txBody>
      </p:sp>
      <p:pic>
        <p:nvPicPr>
          <p:cNvPr id="3" name="2 Imagen" descr="PLASTICO PL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876"/>
            <a:ext cx="4143404" cy="2773779"/>
          </a:xfrm>
          <a:prstGeom prst="rect">
            <a:avLst/>
          </a:prstGeom>
        </p:spPr>
      </p:pic>
    </p:spTree>
  </p:cSld>
  <p:clrMapOvr>
    <a:masterClrMapping/>
  </p:clrMapOvr>
  <p:transition spd="slow" advTm="18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0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</a:rPr>
              <a:t>LOS PLÁSTICOS , DEPENDIENDO DE SU DUREZA Y COMPOSICIÓN ,TARDAN EN DESCOMPONERSE MÁS DE 100 AÑOS, Y DURANTE ESE PROCESO SE FRACCIONAN Y DESINTEGRAN EN PARTÍCULAS MÁS PEQUEÑAS, GENERANDO MICROPLÁSTICOS (DIÁMETRO INFERIOR A 1 CM.) Y NANOPLÁSTICOS (MICROSCÓPICOS).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ESTOS MICROPLÁSTICOS SE HAN INTRODUCIDO EN LA CADENA TRÓFICA, GENERANDO ENFERMEDADES Y TUMORES A LOS ANIMALES, LOS CUÁLES ACABAN EN NUESTRA MESA.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LOS PLÁSTICOS CONTIENEN ADITIVOS, PIGMENTOS, IGNIFUGANTES,Y ESTABILIZADORES UV. EL MÁS CONOCIDO ES EL BISFENOL A (BPA).</a:t>
            </a:r>
          </a:p>
        </p:txBody>
      </p:sp>
      <p:pic>
        <p:nvPicPr>
          <p:cNvPr id="4" name="3 Imagen" descr="RECOGIDA BAS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14686"/>
            <a:ext cx="5500726" cy="3099889"/>
          </a:xfrm>
          <a:prstGeom prst="rect">
            <a:avLst/>
          </a:prstGeom>
        </p:spPr>
      </p:pic>
    </p:spTree>
  </p:cSld>
  <p:clrMapOvr>
    <a:masterClrMapping/>
  </p:clrMapOvr>
  <p:transition spd="slow" advTm="25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0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COLILLAS</a:t>
            </a: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LAS COLILLAS ACABAN EN EL MEDIO MARINO POR EFECTO DE LA LLUVIA Y EL VIENTO, AL IGUAL QUE MUCHOS OTROS RESIDUOS.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EL FILTRO DE LAS COLILLAS ESTÁ REALIZADO CON ACETATO DE CELULOSA (TERMOPLÁSTICO) Y CONTIENE TOXINAS COMO NICOTINA, ARSÉNICO, ALQUITRÁN Y OTROS METALES PESADOS, QUE EN CONTACTO CON EL AGUA SE LIBERAN.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LOS PRINCIPALES AFECTADOS SON LOS ANIMALES FILTRADORES, COMO MOLUSCOS, LOMBRICES Y BIVALVOS, BASE DE LA CADENA TRÓFICA.</a:t>
            </a:r>
          </a:p>
        </p:txBody>
      </p:sp>
      <p:pic>
        <p:nvPicPr>
          <p:cNvPr id="4" name="3 Imagen" descr="cigarrilllos-en-la-arena--696x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3643314"/>
            <a:ext cx="3849535" cy="2571888"/>
          </a:xfrm>
          <a:prstGeom prst="rect">
            <a:avLst/>
          </a:prstGeom>
        </p:spPr>
      </p:pic>
      <p:pic>
        <p:nvPicPr>
          <p:cNvPr id="5" name="4 Imagen" descr="COLIL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07594"/>
            <a:ext cx="3486116" cy="2614587"/>
          </a:xfrm>
          <a:prstGeom prst="rect">
            <a:avLst/>
          </a:prstGeom>
        </p:spPr>
      </p:pic>
    </p:spTree>
  </p:cSld>
  <p:clrMapOvr>
    <a:masterClrMapping/>
  </p:clrMapOvr>
  <p:transition spd="slow" advTm="23000">
    <p:circl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728</Words>
  <Application>Microsoft Office PowerPoint</Application>
  <PresentationFormat>Presentación en pantalla (4:3)</PresentationFormat>
  <Paragraphs>85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Tema de Office</vt:lpstr>
      <vt:lpstr>Eco-Educación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Miguel</cp:lastModifiedBy>
  <cp:revision>38</cp:revision>
  <dcterms:created xsi:type="dcterms:W3CDTF">2020-06-24T16:35:28Z</dcterms:created>
  <dcterms:modified xsi:type="dcterms:W3CDTF">2020-06-25T07:13:25Z</dcterms:modified>
</cp:coreProperties>
</file>